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73" r:id="rId4"/>
    <p:sldId id="272" r:id="rId5"/>
    <p:sldId id="260" r:id="rId6"/>
    <p:sldId id="274" r:id="rId7"/>
    <p:sldId id="277" r:id="rId8"/>
    <p:sldId id="259" r:id="rId9"/>
    <p:sldId id="264" r:id="rId10"/>
    <p:sldId id="281" r:id="rId11"/>
    <p:sldId id="279" r:id="rId12"/>
    <p:sldId id="265" r:id="rId13"/>
    <p:sldId id="258" r:id="rId14"/>
    <p:sldId id="266" r:id="rId15"/>
    <p:sldId id="267" r:id="rId16"/>
    <p:sldId id="268" r:id="rId17"/>
    <p:sldId id="280" r:id="rId18"/>
    <p:sldId id="269" r:id="rId19"/>
    <p:sldId id="270" r:id="rId20"/>
    <p:sldId id="278" r:id="rId21"/>
    <p:sldId id="27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2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C09F6-1795-4D11-B844-943E95B1241A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D9C64-E718-476B-A2B2-D8606ACF2BF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9132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61B07-BA36-4C67-B97E-8A10119474F9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4DC2C-C59F-4D08-ACF1-D012F520944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2138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64688-8AE7-4DC5-B917-0C9F4CD607C1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2F6CA-61F0-4F40-9529-5CE25F5019D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4039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C41BC-0E7C-406D-AE3A-6C1F5C18218C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339F8-6616-4AE7-8F1B-328C72B5F3E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7458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AF163-C85A-407D-987F-6A69062B0AAE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00946-26C0-40C4-BB22-948A94ACE4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253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7CB0-172D-4C30-BD23-506B3DF3001D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B6402-962B-4455-BD36-AD9DB8A8630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3841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E36EE-9384-4269-B8C6-3F68B0ECD660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62B97-F443-41F5-AA13-5A78B3B7E4E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86186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7A455-A9DB-4134-9CFC-8D03FB592D99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F9B85-ED01-406E-8DE0-743A069C2E0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01108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B827D-298E-4520-ACA2-3A551DC89211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2ED2E-F540-4781-B49D-91CA8A213E0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16021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6EC4B-3B7E-4BDB-B6D6-E0C9B6F5645F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F5DC8-674B-4B9F-A808-7D29842AF45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1371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D7958-00E2-444A-A575-B064077E144C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B9CF0-10B1-4C75-8CC7-C2A10F32F83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9344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2E3279-7098-402C-BADF-B7F2F1744584}" type="datetimeFigureOut">
              <a:rPr lang="en-US"/>
              <a:pPr>
                <a:defRPr/>
              </a:pPr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6597F92-E4CF-47BC-9223-EDE8A8B89F16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11" Type="http://schemas.openxmlformats.org/officeDocument/2006/relationships/image" Target="../media/image11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051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276600"/>
            <a:ext cx="2743200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52400" y="381000"/>
            <a:ext cx="6477000" cy="5791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Почему корабли не садятся на мель,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 по курсу идут сквозь туман и метель?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Потому что, потому что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Вы заметьте - ка,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Капитанам помогает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МА – ТЕ – МА – ТИ – КА.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kerch.fm/uploads/posts/2016-01/1454188816_raktas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5943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ru-RU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endParaRPr lang="ru-RU">
              <a:solidFill>
                <a:srgbClr val="000000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endParaRPr lang="ru-RU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Чтобы плавать по морям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Тут и там, тут и там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Нужно спортом заниматься,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Зарядку делать по утрам.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Раз, два, три, четыре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Руки вверх, а ноги шире.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Руки перед грудью – пять,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на шесть, нужно дружно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Всем присесть.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Встать и побежать на семь,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Восемь - мы остановились, отдышались, распрямились.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Девять очень ловко, вращаем мы свои головки.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на десять бег на месте</a:t>
            </a:r>
          </a:p>
          <a:p>
            <a:pPr algn="ctr" eaLnBrk="0" hangingPunct="0"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Хорошо, когда мы вместе! </a:t>
            </a:r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05000" y="228600"/>
            <a:ext cx="5638800" cy="1219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ФИЗМИНУТКА</a:t>
            </a:r>
          </a:p>
        </p:txBody>
      </p:sp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6" name="Picture 4" descr="C:\Users\user\Documents\Scanned Documents\Рисунок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48656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1746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1267" name="Picture 1" descr="C:\Users\1\Desktop\SWScan01468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8778875" cy="3581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Овал 3"/>
          <p:cNvSpPr/>
          <p:nvPr/>
        </p:nvSpPr>
        <p:spPr>
          <a:xfrm>
            <a:off x="2895600" y="3048000"/>
            <a:ext cx="1066800" cy="685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5" name="Овал 4"/>
          <p:cNvSpPr/>
          <p:nvPr/>
        </p:nvSpPr>
        <p:spPr>
          <a:xfrm>
            <a:off x="2819400" y="3581400"/>
            <a:ext cx="1143000" cy="685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6" name="Овал 5"/>
          <p:cNvSpPr/>
          <p:nvPr/>
        </p:nvSpPr>
        <p:spPr>
          <a:xfrm>
            <a:off x="2819400" y="4114800"/>
            <a:ext cx="1219200" cy="685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7" name="Овал 6"/>
          <p:cNvSpPr/>
          <p:nvPr/>
        </p:nvSpPr>
        <p:spPr>
          <a:xfrm>
            <a:off x="2819400" y="4724400"/>
            <a:ext cx="1143000" cy="6858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4419600" y="228600"/>
            <a:ext cx="3886200" cy="1905000"/>
          </a:xfrm>
          <a:prstGeom prst="cloudCallout">
            <a:avLst>
              <a:gd name="adj1" fmla="val -113542"/>
              <a:gd name="adj2" fmla="val -31267"/>
            </a:avLst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Стр.85 №4 (1 столбик)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95600"/>
            <a:ext cx="8153400" cy="1371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Выноска-облако 3"/>
          <p:cNvSpPr/>
          <p:nvPr/>
        </p:nvSpPr>
        <p:spPr>
          <a:xfrm>
            <a:off x="4419600" y="304800"/>
            <a:ext cx="3886200" cy="1828800"/>
          </a:xfrm>
          <a:prstGeom prst="cloudCallout">
            <a:avLst>
              <a:gd name="adj1" fmla="val -100548"/>
              <a:gd name="adj2" fmla="val -37934"/>
            </a:avLst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Стр.85 № 2  (устно)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05000" y="4648200"/>
            <a:ext cx="5791200" cy="15240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8 = 24  (рубля)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75823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81676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8001000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267200"/>
            <a:ext cx="80406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2667000"/>
            <a:ext cx="1444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14462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4343400"/>
            <a:ext cx="1293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914400" y="5334000"/>
            <a:ext cx="7239000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Вспоминаем формулы и решаем с их помощью.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382000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4419600" y="304800"/>
            <a:ext cx="3886200" cy="1450975"/>
          </a:xfrm>
          <a:prstGeom prst="cloudCallout">
            <a:avLst>
              <a:gd name="adj1" fmla="val -128994"/>
              <a:gd name="adj2" fmla="val 13799"/>
            </a:avLst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Стр.66  № 12  (Р.Т.)</a:t>
            </a:r>
          </a:p>
        </p:txBody>
      </p:sp>
      <p:sp>
        <p:nvSpPr>
          <p:cNvPr id="5" name="Овал 4"/>
          <p:cNvSpPr/>
          <p:nvPr/>
        </p:nvSpPr>
        <p:spPr>
          <a:xfrm>
            <a:off x="7162800" y="26670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4</a:t>
            </a:r>
          </a:p>
        </p:txBody>
      </p:sp>
      <p:sp>
        <p:nvSpPr>
          <p:cNvPr id="6" name="Овал 5"/>
          <p:cNvSpPr/>
          <p:nvPr/>
        </p:nvSpPr>
        <p:spPr>
          <a:xfrm>
            <a:off x="7162800" y="31242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4</a:t>
            </a:r>
          </a:p>
        </p:txBody>
      </p:sp>
      <p:sp>
        <p:nvSpPr>
          <p:cNvPr id="7" name="Овал 6"/>
          <p:cNvSpPr/>
          <p:nvPr/>
        </p:nvSpPr>
        <p:spPr>
          <a:xfrm>
            <a:off x="7162800" y="35814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7162800" y="40386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162800" y="44958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4</a:t>
            </a:r>
          </a:p>
        </p:txBody>
      </p:sp>
      <p:sp>
        <p:nvSpPr>
          <p:cNvPr id="10" name="Овал 9"/>
          <p:cNvSpPr/>
          <p:nvPr/>
        </p:nvSpPr>
        <p:spPr>
          <a:xfrm>
            <a:off x="7162800" y="49530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3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1524000" y="3276600"/>
            <a:ext cx="1295400" cy="144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19400" y="3276600"/>
            <a:ext cx="1219200" cy="144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600200" y="3276600"/>
            <a:ext cx="1219200" cy="144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819400" y="3276600"/>
            <a:ext cx="1295400" cy="144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524000" y="3276600"/>
            <a:ext cx="0" cy="144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114800" y="3276600"/>
            <a:ext cx="0" cy="144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4572000" y="5410200"/>
            <a:ext cx="6096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22</a:t>
            </a:r>
          </a:p>
        </p:txBody>
      </p:sp>
      <p:sp>
        <p:nvSpPr>
          <p:cNvPr id="39" name="Овал 38"/>
          <p:cNvSpPr/>
          <p:nvPr/>
        </p:nvSpPr>
        <p:spPr>
          <a:xfrm>
            <a:off x="5562600" y="54102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</a:t>
            </a:r>
          </a:p>
        </p:txBody>
      </p:sp>
      <p:sp>
        <p:nvSpPr>
          <p:cNvPr id="40" name="Овал 39"/>
          <p:cNvSpPr/>
          <p:nvPr/>
        </p:nvSpPr>
        <p:spPr>
          <a:xfrm>
            <a:off x="6324600" y="5410200"/>
            <a:ext cx="457200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8" grpId="0" animBg="1"/>
      <p:bldP spid="39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kerch.fm/uploads/posts/2016-01/1454188816_raktas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5943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0"/>
            <a:ext cx="49069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0" y="304800"/>
            <a:ext cx="8915400" cy="6248400"/>
          </a:xfrm>
          <a:prstGeom prst="verticalScrol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Дорогие путешественники!</a:t>
            </a:r>
          </a:p>
          <a:p>
            <a:pPr algn="ctr">
              <a:defRPr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Вот и подошли к концу ваши приключения. Обменяйте свои ключи на один – волшебный – от замка с сокровищами. Желаем удачи!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657225"/>
            <a:ext cx="7391400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28600" y="228600"/>
            <a:ext cx="4953000" cy="16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i="1" dirty="0">
                <a:latin typeface="Times New Roman" pitchFamily="18" charset="0"/>
                <a:cs typeface="Times New Roman" pitchFamily="18" charset="0"/>
              </a:rPr>
              <a:t>Смелость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81400" y="2514600"/>
            <a:ext cx="4953000" cy="16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i="1" dirty="0">
                <a:latin typeface="Times New Roman" pitchFamily="18" charset="0"/>
                <a:cs typeface="Times New Roman" pitchFamily="18" charset="0"/>
              </a:rPr>
              <a:t>отвагу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" y="4724400"/>
            <a:ext cx="4953000" cy="16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i="1" dirty="0">
                <a:latin typeface="Times New Roman" pitchFamily="18" charset="0"/>
                <a:cs typeface="Times New Roman" pitchFamily="18" charset="0"/>
              </a:rPr>
              <a:t>смекалку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ownloads\ke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958787">
            <a:off x="227807" y="2980531"/>
            <a:ext cx="3128962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9" descr="C:\Users\user\Downloads\Сокровищ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685800"/>
            <a:ext cx="388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https://kerch.fm/uploads/posts/2016-01/1454188816_raktas-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-152400"/>
            <a:ext cx="2605088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https://kerch.fm/uploads/posts/2016-01/1454188816_raktas-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066800"/>
            <a:ext cx="24066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https://kerch.fm/uploads/posts/2016-01/1454188816_raktas-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657600"/>
            <a:ext cx="27495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85800" y="304800"/>
            <a:ext cx="8077200" cy="2667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Д.З. стр. 66 – 67 в Р.Т.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099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657225"/>
            <a:ext cx="7696200" cy="600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33400" y="533400"/>
            <a:ext cx="8077200" cy="16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«Повторение – мать учения»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" y="1371600"/>
            <a:ext cx="8077200" cy="16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Девиз нашего урока: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8674" name="Picture 2" descr="C:\Users\user\Documents\Scanned Documents\Рисунок (1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819400"/>
            <a:ext cx="126047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C:\Users\user\Documents\Scanned Documents\Рисунок (1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457200"/>
            <a:ext cx="1339850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C:\Users\user\Documents\Scanned Documents\Рисунок (16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457200"/>
            <a:ext cx="1290638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2667000"/>
            <a:ext cx="122237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5029200"/>
            <a:ext cx="198120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1219200" y="4724400"/>
            <a:ext cx="0" cy="990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оединительная линия уступом 8"/>
          <p:cNvCxnSpPr/>
          <p:nvPr/>
        </p:nvCxnSpPr>
        <p:spPr>
          <a:xfrm rot="5400000">
            <a:off x="1143000" y="1828800"/>
            <a:ext cx="990600" cy="990600"/>
          </a:xfrm>
          <a:prstGeom prst="bentConnector3">
            <a:avLst>
              <a:gd name="adj1" fmla="val 50000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810000" y="1447800"/>
            <a:ext cx="12954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>
            <a:off x="6858000" y="1905000"/>
            <a:ext cx="839788" cy="685800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AutoShape 7" descr="https://clipart-best.com/img/treasure-chest/treasure-chest-clip-art-8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3" name="AutoShape 9" descr="https://clipart-best.com/img/treasure-chest/treasure-chest-clip-art-84.png"/>
          <p:cNvSpPr>
            <a:spLocks noChangeAspect="1" noChangeArrowheads="1"/>
          </p:cNvSpPr>
          <p:nvPr/>
        </p:nvSpPr>
        <p:spPr bwMode="auto">
          <a:xfrm>
            <a:off x="155575" y="-3336925"/>
            <a:ext cx="7181850" cy="69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13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91140">
            <a:off x="1932781" y="4112419"/>
            <a:ext cx="82073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74535">
            <a:off x="2836069" y="2489994"/>
            <a:ext cx="706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90289">
            <a:off x="5790406" y="2497932"/>
            <a:ext cx="74453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581525"/>
            <a:ext cx="55721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9" descr="C:\Users\user\Downloads\Сокровища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45720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7" name="Picture 2" descr="C:\Users\user\Documents\Scanned Documents\Рисунок (1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8838" y="0"/>
            <a:ext cx="4805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2000" y="381000"/>
            <a:ext cx="73152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Сколько ушей у 10 мышей?</a:t>
            </a:r>
          </a:p>
        </p:txBody>
      </p:sp>
      <p:sp>
        <p:nvSpPr>
          <p:cNvPr id="4" name="Овал 3"/>
          <p:cNvSpPr/>
          <p:nvPr/>
        </p:nvSpPr>
        <p:spPr>
          <a:xfrm>
            <a:off x="7010400" y="3810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62000" y="1600200"/>
            <a:ext cx="73152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Сколько ног у 6 котов?</a:t>
            </a:r>
          </a:p>
        </p:txBody>
      </p:sp>
      <p:sp>
        <p:nvSpPr>
          <p:cNvPr id="6" name="Овал 5"/>
          <p:cNvSpPr/>
          <p:nvPr/>
        </p:nvSpPr>
        <p:spPr>
          <a:xfrm>
            <a:off x="7010400" y="16002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24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8200" y="2819400"/>
            <a:ext cx="73152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Сколько хвостов у 8 китов?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8200" y="3962400"/>
            <a:ext cx="73152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Сколько рогов у 9 коров?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8200" y="5181600"/>
            <a:ext cx="731520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Сколько шей у 15 журавлей?</a:t>
            </a:r>
          </a:p>
        </p:txBody>
      </p:sp>
      <p:sp>
        <p:nvSpPr>
          <p:cNvPr id="10" name="Овал 9"/>
          <p:cNvSpPr/>
          <p:nvPr/>
        </p:nvSpPr>
        <p:spPr>
          <a:xfrm>
            <a:off x="7162800" y="28194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086600" y="39624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12" name="Овал 11"/>
          <p:cNvSpPr/>
          <p:nvPr/>
        </p:nvSpPr>
        <p:spPr>
          <a:xfrm>
            <a:off x="7239000" y="51816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kerch.fm/uploads/posts/2016-01/1454188816_raktas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838200"/>
            <a:ext cx="5943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9" name="Picture 3" descr="C:\Users\user\Documents\Scanned Documents\Рисунок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9784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0243" name="Picture 2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0"/>
            <a:ext cx="1990725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209800"/>
            <a:ext cx="6437313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152400" y="0"/>
            <a:ext cx="6781800" cy="1676400"/>
          </a:xfrm>
          <a:custGeom>
            <a:avLst/>
            <a:gdLst>
              <a:gd name="connsiteX0" fmla="*/ 0 w 6781800"/>
              <a:gd name="connsiteY0" fmla="*/ 209550 h 1676400"/>
              <a:gd name="connsiteX1" fmla="*/ 6781800 w 6781800"/>
              <a:gd name="connsiteY1" fmla="*/ 209550 h 1676400"/>
              <a:gd name="connsiteX2" fmla="*/ 6781800 w 6781800"/>
              <a:gd name="connsiteY2" fmla="*/ 1466850 h 1676400"/>
              <a:gd name="connsiteX3" fmla="*/ 0 w 6781800"/>
              <a:gd name="connsiteY3" fmla="*/ 1466850 h 1676400"/>
              <a:gd name="connsiteX4" fmla="*/ 0 w 6781800"/>
              <a:gd name="connsiteY4" fmla="*/ 20955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1800" h="1676400">
                <a:moveTo>
                  <a:pt x="0" y="209550"/>
                </a:moveTo>
                <a:cubicBezTo>
                  <a:pt x="2260599" y="-488950"/>
                  <a:pt x="4521197" y="908050"/>
                  <a:pt x="6781800" y="209550"/>
                </a:cubicBezTo>
                <a:lnTo>
                  <a:pt x="6781800" y="1466850"/>
                </a:lnTo>
                <a:cubicBezTo>
                  <a:pt x="4521197" y="2165350"/>
                  <a:pt x="2260599" y="768350"/>
                  <a:pt x="0" y="1466850"/>
                </a:cubicBezTo>
                <a:lnTo>
                  <a:pt x="0" y="209550"/>
                </a:lnTo>
                <a:close/>
              </a:path>
            </a:pathLst>
          </a:cu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БОЛЬШАЯ МЕДВЕДИЦА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264</Words>
  <Application>Microsoft Office PowerPoint</Application>
  <PresentationFormat>Экран (4:3)</PresentationFormat>
  <Paragraphs>63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Игнатова Нина</dc:creator>
  <cp:lastModifiedBy>admin</cp:lastModifiedBy>
  <cp:revision>61</cp:revision>
  <dcterms:modified xsi:type="dcterms:W3CDTF">2022-05-04T05:36:54Z</dcterms:modified>
</cp:coreProperties>
</file>